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jjtM00RO/5Qnw7gQgCYG0KVr4l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تفاوت داده با خرد بر اساس مساله تعیین میشه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مثال: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داده : خم ابرو، چشم درشت تر و تماس چشمی، سرخ شدن چهره، افزایش فشار خون، فریاد زدن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اطلاعات: فهمیدن عصبانیت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دانش: فرمول تبدیل داده به اطلاعات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خرد: دانش قابل تطبیق به عام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b1f6431f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b1f6431f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حدس رندوم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b1f6431f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b1f6431f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b1f6431f7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b1f6431f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c400c31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c400c31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8c8f9b2cb1564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8c8f9b2cb1564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400c310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400c310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b1f6431f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b1f6431f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b1f6431f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b1f6431f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b1f6431f7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b1f6431f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b03c8f9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b03c8f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هوش مصنوعی به احمقانه ترین زبان ممکن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c400c31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c400c31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مثلا: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تشخیص سگ گربه و روباه بر اساس طول بدن و وزن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c400c310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c400c310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c400c310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c400c310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b1f6431f7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b1f6431f7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12015f5342f8f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12015f5342f8f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c400c310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c400c310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12015f5342f8f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12015f5342f8f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b1f6431f7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b1f6431f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b1f6431f7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b1f6431f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b1f6431f7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b1f6431f7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حرف حساب سایمون سینک چی بود؟؟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در ادامه پاسخ به 3 چرایی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b1f6431f7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b1f6431f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b1f6431f7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b1f6431f7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cd90d2091118f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cd90d2091118f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d90d2091118f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d90d2091118f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b03c8f9d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b03c8f9d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چرا هوش مصنوعی مهمه؟؟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b1f6431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b1f6431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انقلاب صنعتی دو وجه داشت :</a:t>
            </a:r>
            <a:endParaRPr/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پیش برد و مزایا برای خود صنعت</a:t>
            </a:r>
            <a:endParaRPr/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بازخورد و عکس العمل کارگران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b1f6431f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b1f6431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2- چرا بهتره به من گوش بدین؟؟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b1f6431f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b1f6431f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ما در عصر اطلاعات زندگی می کنیم: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ویژگی عصر اطلاعات اینه که از در و دیوار داده (data)  می ریزه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475" y="0"/>
            <a:ext cx="55350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3b1f6431f7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050" y="0"/>
            <a:ext cx="98240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3b1f6431f7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48" y="0"/>
            <a:ext cx="85711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3b1f6431f7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5600" y="0"/>
            <a:ext cx="99152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3c400c310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0525"/>
            <a:ext cx="9144000" cy="410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88c8f9b2cb1564a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6575" y="0"/>
            <a:ext cx="979715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g288c8f9b2cb1564a_0"/>
          <p:cNvCxnSpPr/>
          <p:nvPr/>
        </p:nvCxnSpPr>
        <p:spPr>
          <a:xfrm flipH="1" rot="10800000">
            <a:off x="560600" y="5007575"/>
            <a:ext cx="865500" cy="16200"/>
          </a:xfrm>
          <a:prstGeom prst="straightConnector1">
            <a:avLst/>
          </a:prstGeom>
          <a:noFill/>
          <a:ln cap="flat" cmpd="sng" w="228600">
            <a:solidFill>
              <a:srgbClr val="FF575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3c400c310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7200"/>
            <a:ext cx="9144000" cy="609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3b1f6431f7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100" y="0"/>
            <a:ext cx="95501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3b1f6431f7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25" y="0"/>
            <a:ext cx="8172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F2E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3b1f6431f7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775"/>
            <a:ext cx="9144001" cy="4871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3c400c310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3c400c3103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3c400c3103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3b1f6431f7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412015f5342f8f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3c400c3103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265384"/>
            <a:ext cx="9144000" cy="46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412015f5342f8fa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675" y="76200"/>
            <a:ext cx="286464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3b1f6431f7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3b1f6431f7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425" y="301775"/>
            <a:ext cx="9217425" cy="45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3b1f6431f7_1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8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3b1f6431f7_1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3b1f6431f7_1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" y="0"/>
            <a:ext cx="91408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2cd90d2091118f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7712" y="0"/>
            <a:ext cx="98194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32cd90d2091118f6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425" y="0"/>
            <a:ext cx="39731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3b03c8f9d9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438" y="152400"/>
            <a:ext cx="6651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3b1f6431f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" y="0"/>
            <a:ext cx="9144000" cy="572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3b1f6431f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83" y="0"/>
            <a:ext cx="7029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b1f6431f7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3b1f6431f7_0_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g23b1f6431f7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